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9" r:id="rId3"/>
    <p:sldId id="257" r:id="rId4"/>
    <p:sldId id="261" r:id="rId5"/>
    <p:sldId id="262" r:id="rId6"/>
    <p:sldId id="263" r:id="rId7"/>
    <p:sldId id="264" r:id="rId8"/>
    <p:sldId id="265" r:id="rId9"/>
    <p:sldId id="266" r:id="rId10"/>
    <p:sldId id="268" r:id="rId11"/>
    <p:sldId id="267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860032" y="227544"/>
            <a:ext cx="4104456" cy="40011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Квест-игра «Моя Профессия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F7019FC-7F0D-432D-992F-8EC038470C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0648"/>
            <a:ext cx="4614079" cy="316835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4871486D-08CF-4037-AB40-A43E01201721}"/>
              </a:ext>
            </a:extLst>
          </p:cNvPr>
          <p:cNvSpPr/>
          <p:nvPr/>
        </p:nvSpPr>
        <p:spPr>
          <a:xfrm>
            <a:off x="4626260" y="3683441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 Центре «Заречье» Кировского района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г.Казани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состоялась квест-игра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«Моя профессия-Мой выбор»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Игру подготовил и провели активисты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Ассоциации ДОО и ШУС «Мое Заречье»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под руководством наставников для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активистов школ Кировского района.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Тема квеста дала возможность ребятам ещё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 задуматься об ответственности за выбор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будущей профессии и определить для себя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вектор развития.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НаДька\Desktop\моя профессия\IMG_20230214_1459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56592" y="35347"/>
            <a:ext cx="10836696" cy="61357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НаДька\Desktop\моя профессия\IMG_20230214_15015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36712" y="548680"/>
            <a:ext cx="12815150" cy="6309320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C6E572F-7233-4169-8666-0495176C88A8}"/>
              </a:ext>
            </a:extLst>
          </p:cNvPr>
          <p:cNvSpPr txBox="1"/>
          <p:nvPr/>
        </p:nvSpPr>
        <p:spPr>
          <a:xfrm>
            <a:off x="1979712" y="0"/>
            <a:ext cx="44513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Итоги игры – «Мы первые и лучшие!»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НаДька\Desktop\моя профессия\IMG_20230214_1505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116632" y="937128"/>
            <a:ext cx="10873208" cy="5544616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4F7DED-0A7D-422D-9EC0-A4674D39D0A2}"/>
              </a:ext>
            </a:extLst>
          </p:cNvPr>
          <p:cNvSpPr txBox="1"/>
          <p:nvPr/>
        </p:nvSpPr>
        <p:spPr>
          <a:xfrm>
            <a:off x="936008" y="80638"/>
            <a:ext cx="86020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Актив ассоциации ДОО и ШУС «Мое Заречье» Кировского района г .Казани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28B81C-B101-4AE9-AE09-CD5BCF596620}"/>
              </a:ext>
            </a:extLst>
          </p:cNvPr>
          <p:cNvSpPr txBox="1"/>
          <p:nvPr/>
        </p:nvSpPr>
        <p:spPr>
          <a:xfrm>
            <a:off x="1547664" y="434973"/>
            <a:ext cx="65092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Организаторы квест-игры «Моя профессия-Мой выбор»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НаДька\Desktop\моя профессия\IMG_20230214_1314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3585" y="1484784"/>
            <a:ext cx="8476830" cy="4536504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A2BB8F5-C912-42E3-8E17-7931389DFC99}"/>
              </a:ext>
            </a:extLst>
          </p:cNvPr>
          <p:cNvSpPr txBox="1"/>
          <p:nvPr/>
        </p:nvSpPr>
        <p:spPr>
          <a:xfrm>
            <a:off x="1145074" y="327600"/>
            <a:ext cx="76429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Старт квест-игры «Моя профессия-Мой выбор»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НаДька\Desktop\моя профессия\IMG_20230214_1300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460972" cy="2492896"/>
          </a:xfrm>
          <a:prstGeom prst="rect">
            <a:avLst/>
          </a:prstGeom>
          <a:noFill/>
        </p:spPr>
      </p:pic>
      <p:pic>
        <p:nvPicPr>
          <p:cNvPr id="2051" name="Picture 3" descr="C:\Users\НаДька\Desktop\моя профессия\IMG_20230214_13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5981" y="-56271"/>
            <a:ext cx="3868019" cy="2745482"/>
          </a:xfrm>
          <a:prstGeom prst="rect">
            <a:avLst/>
          </a:prstGeom>
          <a:noFill/>
        </p:spPr>
      </p:pic>
      <p:pic>
        <p:nvPicPr>
          <p:cNvPr id="2052" name="Picture 4" descr="C:\Users\НаДька\Desktop\моя профессия\IMG_20230214_1300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97739" y="2774398"/>
            <a:ext cx="6646261" cy="3924300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C8631B3-D2B0-4D3F-9397-BE096C8EE8A6}"/>
              </a:ext>
            </a:extLst>
          </p:cNvPr>
          <p:cNvSpPr txBox="1"/>
          <p:nvPr/>
        </p:nvSpPr>
        <p:spPr>
          <a:xfrm>
            <a:off x="-18147" y="2664138"/>
            <a:ext cx="263828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Активисты ДОО и ШУС</a:t>
            </a:r>
          </a:p>
          <a:p>
            <a:r>
              <a:rPr lang="ru-RU" dirty="0"/>
              <a:t>школ Кировского района</a:t>
            </a:r>
          </a:p>
          <a:p>
            <a:r>
              <a:rPr lang="ru-RU" dirty="0"/>
              <a:t>к игре готовы!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аДька\Desktop\моя профессия\IMG_20230214_1322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4932040" cy="2592674"/>
          </a:xfrm>
          <a:prstGeom prst="rect">
            <a:avLst/>
          </a:prstGeom>
          <a:noFill/>
        </p:spPr>
      </p:pic>
      <p:pic>
        <p:nvPicPr>
          <p:cNvPr id="6147" name="Picture 3" descr="C:\Users\НаДька\Desktop\моя профессия\IMG_20230214_1322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700877"/>
            <a:ext cx="5292080" cy="3157123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84F89BBF-6B37-4229-8430-EB661A45FAE8}"/>
              </a:ext>
            </a:extLst>
          </p:cNvPr>
          <p:cNvSpPr/>
          <p:nvPr/>
        </p:nvSpPr>
        <p:spPr>
          <a:xfrm>
            <a:off x="4934915" y="819283"/>
            <a:ext cx="49320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Работа секций игры </a:t>
            </a:r>
          </a:p>
          <a:p>
            <a:r>
              <a:rPr lang="ru-RU" sz="2000" b="1" dirty="0"/>
              <a:t>«Моя профессия-Мой выбор»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НаДька\Desktop\моя профессия\IMG_20230214_1323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310786" cy="2933577"/>
          </a:xfrm>
          <a:prstGeom prst="rect">
            <a:avLst/>
          </a:prstGeom>
          <a:noFill/>
        </p:spPr>
      </p:pic>
      <p:pic>
        <p:nvPicPr>
          <p:cNvPr id="7171" name="Picture 3" descr="C:\Users\НаДька\Desktop\моя профессия\IMG_20230214_1323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4035" y="3573016"/>
            <a:ext cx="7299965" cy="3284984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6135320-D347-444D-8E33-6891D3975F2C}"/>
              </a:ext>
            </a:extLst>
          </p:cNvPr>
          <p:cNvSpPr/>
          <p:nvPr/>
        </p:nvSpPr>
        <p:spPr>
          <a:xfrm>
            <a:off x="5310786" y="836712"/>
            <a:ext cx="43017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Работа секций игры </a:t>
            </a:r>
          </a:p>
          <a:p>
            <a:r>
              <a:rPr lang="ru-RU" sz="2000" b="1" dirty="0"/>
              <a:t>«Моя профессия-Мой выбор»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НаДька\Desktop\моя профессия\IMG_20230214_1325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652470" cy="3561630"/>
          </a:xfrm>
          <a:prstGeom prst="rect">
            <a:avLst/>
          </a:prstGeom>
          <a:noFill/>
        </p:spPr>
      </p:pic>
      <p:pic>
        <p:nvPicPr>
          <p:cNvPr id="8195" name="Picture 3" descr="C:\Users\НаДька\Desktop\моя профессия\IMG_20230214_1326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4105572"/>
            <a:ext cx="5724128" cy="2752428"/>
          </a:xfrm>
          <a:prstGeom prst="rect">
            <a:avLst/>
          </a:prstGeom>
          <a:noFill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B208324-0A72-4EA6-915A-9BB43F331A16}"/>
              </a:ext>
            </a:extLst>
          </p:cNvPr>
          <p:cNvSpPr/>
          <p:nvPr/>
        </p:nvSpPr>
        <p:spPr>
          <a:xfrm>
            <a:off x="-108520" y="4773900"/>
            <a:ext cx="39239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Работа секций игры </a:t>
            </a:r>
          </a:p>
          <a:p>
            <a:r>
              <a:rPr lang="ru-RU" sz="2000" b="1" dirty="0"/>
              <a:t>«Моя профессия-Мой выбор»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НаДька\Desktop\моя профессия\IMG_20230214_1327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663879" cy="3011042"/>
          </a:xfrm>
          <a:prstGeom prst="rect">
            <a:avLst/>
          </a:prstGeom>
          <a:noFill/>
        </p:spPr>
      </p:pic>
      <p:pic>
        <p:nvPicPr>
          <p:cNvPr id="9219" name="Picture 3" descr="C:\Users\НаДька\Desktop\моя профессия\IMG_20230214_13273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0121" y="3609668"/>
            <a:ext cx="5663879" cy="3248332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BB9D09D-FB92-476A-B2FE-5BEB1C6D7DB8}"/>
              </a:ext>
            </a:extLst>
          </p:cNvPr>
          <p:cNvSpPr txBox="1"/>
          <p:nvPr/>
        </p:nvSpPr>
        <p:spPr>
          <a:xfrm>
            <a:off x="5692508" y="548680"/>
            <a:ext cx="3696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Работа секций игры </a:t>
            </a:r>
          </a:p>
          <a:p>
            <a:r>
              <a:rPr lang="ru-RU" sz="2000" b="1" dirty="0"/>
              <a:t>«Моя профессия-Мой выбор»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НаДька\Desktop\моя профессия\IMG_20230214_1442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0"/>
            <a:ext cx="8264136" cy="3379791"/>
          </a:xfrm>
          <a:prstGeom prst="rect">
            <a:avLst/>
          </a:prstGeom>
          <a:noFill/>
        </p:spPr>
      </p:pic>
      <p:pic>
        <p:nvPicPr>
          <p:cNvPr id="10243" name="Picture 3" descr="C:\Users\НаДька\Desktop\моя профессия\IMG_20230214_14430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3732212"/>
            <a:ext cx="9144000" cy="31257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НаДька\Desktop\моя профессия\IMG_20230214_1458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068960"/>
          </a:xfrm>
          <a:prstGeom prst="rect">
            <a:avLst/>
          </a:prstGeom>
          <a:noFill/>
        </p:spPr>
      </p:pic>
      <p:pic>
        <p:nvPicPr>
          <p:cNvPr id="11267" name="Picture 3" descr="C:\Users\НаДька\Desktop\моя профессия\IMG_20230214_1459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356992"/>
            <a:ext cx="9144000" cy="3501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145</Words>
  <Application>Microsoft Office PowerPoint</Application>
  <PresentationFormat>Экран (4:3)</PresentationFormat>
  <Paragraphs>26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Заречье</dc:creator>
  <cp:lastModifiedBy>Пользователь</cp:lastModifiedBy>
  <cp:revision>12</cp:revision>
  <dcterms:created xsi:type="dcterms:W3CDTF">2023-02-15T11:25:42Z</dcterms:created>
  <dcterms:modified xsi:type="dcterms:W3CDTF">2023-04-27T10:43:48Z</dcterms:modified>
</cp:coreProperties>
</file>